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35"/>
  </p:normalViewPr>
  <p:slideViewPr>
    <p:cSldViewPr snapToGrid="0">
      <p:cViewPr varScale="1">
        <p:scale>
          <a:sx n="115" d="100"/>
          <a:sy n="115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AC60CD-08D3-E1BF-DAEE-B136A7A87A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D9F874-C732-6817-C875-6F9450C22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D24C46-6077-46D5-FB97-D2F48DF8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C5DB24-14B2-04FC-8A68-5525DF729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D303B1-7E81-F790-2CEA-BCB853743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93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061D6D-E365-FCCB-6023-354B3FA9F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8E82873-5DD9-753B-15EB-C62A1A8C9F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E4B1D1-5F4A-140A-0714-1AD1E49FD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97DFB5-07EB-B1CA-4FBF-6E0EA55F4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D4886D-A363-5B28-D49F-CDAEF808A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0426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EFE0821-C7D1-D20A-F215-D7592213D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C1B38DF-787C-851F-5596-0A348024DF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B0754C-3FCC-5F56-BB38-9AB846F11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7BAE14-87EE-D903-8CC4-9D3055D46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03E303-DD1D-5A39-BA52-05FFEDBA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810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580B6-03CD-F80E-4F5D-7E91695CA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ED0EFA-C6CE-A82F-528E-E423B0A90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035479-DE9F-45D3-EC94-391FDBBA3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98E620-89F3-6C91-9108-A55AF3768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0BBF8C-8113-EDC1-D5A7-5DD4425B9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4431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4042F7-C2D9-C89F-9DA4-53A37B10E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26BEF7-25CF-5972-3865-697287DC3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7A727D-2547-9F89-8ED7-10CCA76E0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C3E97D-7CB1-753D-F18A-34C020307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1DCF3D-48C6-9418-D3AC-67DB132DC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781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D477DC-8633-9560-76F9-E2BF42941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DFE3A1-96C9-E1DC-411B-490B63D042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2FDFCD3-72D1-7923-E0EA-3F94DAFCB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37CD1D-D11C-C426-5553-DFB9597E2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2649A7-354E-BDE4-ABE9-27D9DA1DF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03A746-1A49-677D-BAD8-3B19578E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8407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02CEBD-C6EB-EC9E-7369-153D673B1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EA7385-34C2-DAB2-D36F-7EBD7D933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3391608-BE69-19B3-B300-24399BA23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01302F0-D546-7FDE-F85A-E7A17724F1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1C5B5EC-7131-2D5B-AAB4-08B55285D5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B34F1D5-2D49-FEDB-289A-FF05EB986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AB9EB61-25E7-8F25-8200-EE714A8BB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DA696B3-E4DA-04AB-146E-B78FE2F2D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494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85C8FC-F2A2-FC66-2C90-338EB327D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28FDB85-0737-3F1E-5D1D-D3B06614C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5373C54-50A0-50A5-2878-9446307B0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DE886F4-B1D2-E7EB-51B7-3034E2164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D22B8FF-681E-508C-18F6-51635052F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705A22-42CF-7BFD-A5FA-4D7A31CA5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09C32FD-ED0D-A24E-145C-355871618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211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C5B459-DC11-FEE2-C46F-727B8667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9FEC90-A641-BB7D-214C-26930E572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BADE54F-B39F-5670-42BE-01D486D530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2A8BDB-5203-D895-BAB5-571BE10D7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B92A4C9-56E2-A5EB-C8F7-D55F82B9E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E618A4-803E-A66A-EA92-BBA4B29C2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6066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E180D8-6C66-A764-C7CF-2F46E7B2B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5753B48-BE8C-17AF-13C7-DF45CA10C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C638904-F686-A7D5-E947-9E360E081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7753B48-F8F4-D1DC-31DD-332FC3BE8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1C100D0-4ABE-7199-E718-1E4DED5E6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C71153-C2F0-90D4-53BD-C4A71094A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536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FED7C6F-0613-826E-F174-46067B925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96673A-C0C6-5CA1-637F-D6C2FB973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4FC5F9-7D56-C188-FFA1-8940EB4A1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C7C2F6-DA01-1546-93FD-8C6FB63BF70D}" type="datetimeFigureOut">
              <a:rPr lang="de-DE" smtClean="0"/>
              <a:t>27.03.26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EACD76-1BA5-DAA6-D877-77720E51B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750F6B-EA70-6178-DBBD-088058C31E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304D4E-E886-574D-979A-88B15458F0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447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61B097-C32A-7CD9-C58C-33A5CFEAD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2400" y="3429000"/>
            <a:ext cx="9144000" cy="2387600"/>
          </a:xfrm>
        </p:spPr>
        <p:txBody>
          <a:bodyPr>
            <a:normAutofit/>
          </a:bodyPr>
          <a:lstStyle/>
          <a:p>
            <a:r>
              <a:rPr lang="de-DE" dirty="0"/>
              <a:t>Catering</a:t>
            </a:r>
            <a:br>
              <a:rPr lang="de-DE" dirty="0"/>
            </a:br>
            <a:r>
              <a:rPr lang="de-DE" dirty="0"/>
              <a:t>OMG Neufahrn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DA79709-9A19-54F2-A7D4-597F81C87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274" y="688522"/>
            <a:ext cx="7772400" cy="2249401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F85CBBC-8EAA-4100-A264-C0D75A5E052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637673" y="2444437"/>
            <a:ext cx="6149053" cy="126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146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0164CBD-6742-0DD4-2B70-9E54FC1E0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473" y="153182"/>
            <a:ext cx="7772400" cy="2249401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8148A7C-414D-5BAB-A9BA-318AC697321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437726" y="2181458"/>
            <a:ext cx="5352471" cy="1097295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6088CD5-A18E-7612-EAC0-0B4BD55D0108}"/>
              </a:ext>
            </a:extLst>
          </p:cNvPr>
          <p:cNvSpPr txBox="1"/>
          <p:nvPr/>
        </p:nvSpPr>
        <p:spPr>
          <a:xfrm>
            <a:off x="537662" y="3237334"/>
            <a:ext cx="112490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dirty="0"/>
              <a:t>pro Teammitglied und Coach </a:t>
            </a:r>
            <a:br>
              <a:rPr lang="de-DE" sz="3200" dirty="0"/>
            </a:br>
            <a:r>
              <a:rPr lang="de-DE" sz="3200" dirty="0"/>
              <a:t>ein Salat oder ein Wrap</a:t>
            </a:r>
            <a:br>
              <a:rPr lang="de-DE" sz="3200" dirty="0"/>
            </a:br>
            <a:endParaRPr lang="de-DE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dirty="0"/>
              <a:t>Wasser mit und ohne Kohlensäure unbegrenzt vom Spender</a:t>
            </a:r>
            <a:br>
              <a:rPr lang="de-DE" sz="3200" dirty="0"/>
            </a:br>
            <a:endParaRPr lang="de-DE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dirty="0"/>
              <a:t>zusätzlicher Verkauf von Snacks und süßen Getränken.</a:t>
            </a:r>
          </a:p>
        </p:txBody>
      </p:sp>
    </p:spTree>
    <p:extLst>
      <p:ext uri="{BB962C8B-B14F-4D97-AF65-F5344CB8AC3E}">
        <p14:creationId xmlns:p14="http://schemas.microsoft.com/office/powerpoint/2010/main" val="348966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Macintosh PowerPoint</Application>
  <PresentationFormat>Breitbild</PresentationFormat>
  <Paragraphs>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Catering OMG Neufahrn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Hanusch, Antje</dc:creator>
  <cp:lastModifiedBy>Hanusch, Antje</cp:lastModifiedBy>
  <cp:revision>2</cp:revision>
  <dcterms:created xsi:type="dcterms:W3CDTF">2026-03-27T16:26:04Z</dcterms:created>
  <dcterms:modified xsi:type="dcterms:W3CDTF">2026-03-27T18:49:35Z</dcterms:modified>
</cp:coreProperties>
</file>